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0" r:id="rId5"/>
    <p:sldId id="259" r:id="rId6"/>
    <p:sldId id="265" r:id="rId7"/>
    <p:sldId id="272" r:id="rId8"/>
    <p:sldId id="261" r:id="rId9"/>
    <p:sldId id="260" r:id="rId10"/>
    <p:sldId id="264" r:id="rId11"/>
    <p:sldId id="266" r:id="rId12"/>
    <p:sldId id="273" r:id="rId13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ECC1ABC-5FA0-4CE8-8EC4-A3B95F391615}" type="datetimeFigureOut">
              <a:rPr lang="sv-SE" smtClean="0"/>
              <a:t>2019-03-20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9D1A003-27BB-4B43-ABB4-4EEDD53F54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94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1A003-27BB-4B43-ABB4-4EEDD53F54A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23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CB51-4BDF-4A69-BDCC-7E994E1DBB31}" type="datetime1">
              <a:rPr lang="sv-SE" smtClean="0"/>
              <a:t>2019-03-20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16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D893-DA97-4BEF-8821-DBBD940805E5}" type="datetime1">
              <a:rPr lang="sv-SE" smtClean="0"/>
              <a:t>2019-03-20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7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CAFC-7D8D-42A8-B6C8-1FA319842117}" type="datetime1">
              <a:rPr lang="sv-SE" smtClean="0"/>
              <a:t>2019-03-20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9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BCF6-32F2-4F2C-A74E-B41EE007C574}" type="datetime1">
              <a:rPr lang="sv-SE" smtClean="0"/>
              <a:t>2019-03-20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413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625C-B6A7-4092-9FCA-4EC85FFBB23A}" type="datetime1">
              <a:rPr lang="sv-SE" smtClean="0"/>
              <a:t>2019-03-20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638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04CE1-6B51-4E6A-A7E2-72AD602C3F8F}" type="datetime1">
              <a:rPr lang="sv-SE" smtClean="0"/>
              <a:t>2019-03-20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3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AFC0-8CD6-4D17-8168-A952D7F6D1B1}" type="datetime1">
              <a:rPr lang="sv-SE" smtClean="0"/>
              <a:t>2019-03-20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72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A94B-65C7-459C-9927-8ED0BB1FFABF}" type="datetime1">
              <a:rPr lang="sv-SE" smtClean="0"/>
              <a:t>2019-03-20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048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40FE-C788-4097-A564-D61CA30CE404}" type="datetime1">
              <a:rPr lang="sv-SE" smtClean="0"/>
              <a:t>2019-03-20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62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B69F-2B25-47B7-8CF4-3F7F0605EC1A}" type="datetime1">
              <a:rPr lang="sv-SE" smtClean="0"/>
              <a:t>2019-03-20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53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C406-D146-4C56-BC38-4759311FB3FF}" type="datetime1">
              <a:rPr lang="sv-SE" smtClean="0"/>
              <a:t>2019-03-20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6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D6CCF-761D-43AF-8109-1997F2DF3241}" type="datetime1">
              <a:rPr lang="sv-SE" smtClean="0"/>
              <a:t>2019-03-20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36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Piteå IF F11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Säsongen 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131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24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29702" y="1772816"/>
            <a:ext cx="518457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r>
              <a:rPr lang="sv-SE" sz="2400" dirty="0"/>
              <a:t>Gemensamma träningskläder? </a:t>
            </a:r>
          </a:p>
          <a:p>
            <a:pPr marL="0" indent="0">
              <a:buNone/>
            </a:pPr>
            <a:r>
              <a:rPr lang="sv-SE" sz="1800" dirty="0"/>
              <a:t>       Nej, dock röda shorts och strumpor vid match.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r>
              <a:rPr lang="sv-SE" sz="2400" dirty="0"/>
              <a:t>Klubbvecka på Sportringen.</a:t>
            </a:r>
          </a:p>
          <a:p>
            <a:pPr marL="457200" lvl="1" indent="0">
              <a:buNone/>
            </a:pPr>
            <a:r>
              <a:rPr lang="sv-SE" sz="1600" dirty="0"/>
              <a:t>V 14 1-7/4 under ordinarie öppettider.</a:t>
            </a:r>
          </a:p>
          <a:p>
            <a:pPr marL="457200" lvl="1" indent="0">
              <a:buNone/>
            </a:pPr>
            <a:r>
              <a:rPr lang="sv-SE" sz="1600" dirty="0"/>
              <a:t>20% rabatt, även på Sportringens övriga sortiment</a:t>
            </a:r>
            <a:endParaRPr lang="sv-SE" sz="18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C5040AB-6350-4084-8F35-1FEFDE0D0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84" y="2105925"/>
            <a:ext cx="3191216" cy="33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3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pPr marL="0" indent="0" algn="ctr">
              <a:buNone/>
            </a:pPr>
            <a:r>
              <a:rPr lang="sv-SE" dirty="0"/>
              <a:t>Övrigt?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342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B203A9-3A15-458D-8FD1-DB1604BC3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7200" b="1" dirty="0"/>
              <a:t>123 386 69 28</a:t>
            </a:r>
            <a:endParaRPr lang="sv-SE" sz="7200" dirty="0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15BB81E5-6899-43BD-8A02-CC74B879A26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556792"/>
            <a:ext cx="424847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99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Organisationen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Åtaganden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Kläder</a:t>
            </a:r>
          </a:p>
          <a:p>
            <a:r>
              <a:rPr lang="sv-SE" dirty="0"/>
              <a:t>Övrigt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88640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52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sv-SE" sz="2600" dirty="0"/>
              <a:t>Anna Stenström, Huvudtränare</a:t>
            </a:r>
          </a:p>
          <a:p>
            <a:r>
              <a:rPr lang="sv-SE" sz="2600" dirty="0"/>
              <a:t>Joel Eriksson, Huvudtränare</a:t>
            </a:r>
          </a:p>
          <a:p>
            <a:r>
              <a:rPr lang="sv-SE" sz="2600" dirty="0"/>
              <a:t>Ken Åman, Huvudtränare</a:t>
            </a:r>
          </a:p>
          <a:p>
            <a:r>
              <a:rPr lang="sv-SE" sz="2600" dirty="0"/>
              <a:t>Henrik Larsson, Huvudtränare</a:t>
            </a:r>
          </a:p>
          <a:p>
            <a:r>
              <a:rPr lang="sv-SE" sz="2600" dirty="0"/>
              <a:t>Caroline Berglund, Hjälptränare</a:t>
            </a:r>
          </a:p>
          <a:p>
            <a:r>
              <a:rPr lang="sv-SE" sz="2600" dirty="0"/>
              <a:t>Hanna Viklund, Hjälptränare</a:t>
            </a:r>
          </a:p>
          <a:p>
            <a:r>
              <a:rPr lang="sv-SE" sz="2600" dirty="0"/>
              <a:t>Jessica Nyberg, Hjälptränare</a:t>
            </a:r>
          </a:p>
          <a:p>
            <a:endParaRPr lang="sv-SE" sz="2600" dirty="0"/>
          </a:p>
          <a:p>
            <a:r>
              <a:rPr lang="sv-SE" sz="2600" dirty="0"/>
              <a:t>Sofia Franzen, Lagledare/Hjälptränare</a:t>
            </a:r>
          </a:p>
          <a:p>
            <a:r>
              <a:rPr lang="sv-SE" sz="2600" dirty="0"/>
              <a:t>Jonas Vikström, </a:t>
            </a:r>
            <a:r>
              <a:rPr lang="sv-SE" sz="2600" dirty="0" err="1"/>
              <a:t>Materialare</a:t>
            </a:r>
            <a:r>
              <a:rPr lang="sv-SE" sz="2600" dirty="0"/>
              <a:t>/Hjälptränare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02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62FC6-9BB6-4F9A-A5AF-A19BBA5E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F36098-DE9B-4627-AAA4-9E711EC3B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58" y="1772816"/>
            <a:ext cx="8229600" cy="4525963"/>
          </a:xfrm>
        </p:spPr>
        <p:txBody>
          <a:bodyPr>
            <a:normAutofit/>
          </a:bodyPr>
          <a:lstStyle/>
          <a:p>
            <a:r>
              <a:rPr lang="sv-SE" sz="3500" dirty="0"/>
              <a:t>Kassaansvarig</a:t>
            </a:r>
          </a:p>
          <a:p>
            <a:r>
              <a:rPr lang="sv-SE" sz="3500" dirty="0"/>
              <a:t>Robert </a:t>
            </a:r>
            <a:r>
              <a:rPr lang="sv-SE" sz="3500" dirty="0" err="1"/>
              <a:t>Jarneland</a:t>
            </a:r>
            <a:r>
              <a:rPr lang="sv-SE" sz="3500" dirty="0"/>
              <a:t> (Jonas Vikström)</a:t>
            </a:r>
          </a:p>
          <a:p>
            <a:endParaRPr lang="sv-SE" sz="3500" dirty="0"/>
          </a:p>
          <a:p>
            <a:r>
              <a:rPr lang="sv-SE" sz="3500" dirty="0"/>
              <a:t>PSG passansvariga</a:t>
            </a:r>
          </a:p>
          <a:p>
            <a:r>
              <a:rPr lang="sv-SE" sz="3500" dirty="0"/>
              <a:t>Anna Stenström</a:t>
            </a:r>
          </a:p>
          <a:p>
            <a:r>
              <a:rPr lang="sv-SE" sz="3500" dirty="0"/>
              <a:t>Sofia Franzen</a:t>
            </a:r>
          </a:p>
          <a:p>
            <a:endParaRPr lang="sv-SE" sz="3500" dirty="0"/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B9C4500-6D39-4E6A-B7CB-C7E91BD5B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59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r>
              <a:rPr lang="sv-SE" dirty="0"/>
              <a:t>Lagkassan, ca 5000:- vid årsskiftet</a:t>
            </a:r>
          </a:p>
          <a:p>
            <a:r>
              <a:rPr lang="sv-SE" dirty="0"/>
              <a:t>200:- (300:-) / Barn till lagkassan, inbetalas för säsongskostnader.</a:t>
            </a:r>
          </a:p>
          <a:p>
            <a:r>
              <a:rPr lang="sv-SE" dirty="0"/>
              <a:t>Sponsorer?</a:t>
            </a:r>
          </a:p>
          <a:p>
            <a:r>
              <a:rPr lang="sv-SE" dirty="0"/>
              <a:t>Arbetsinsatser för laget:</a:t>
            </a:r>
          </a:p>
          <a:p>
            <a:pPr>
              <a:buFontTx/>
              <a:buChar char="-"/>
            </a:pPr>
            <a:r>
              <a:rPr lang="sv-SE" dirty="0"/>
              <a:t>Grilla hamburgare 1 maj.	</a:t>
            </a:r>
            <a:r>
              <a:rPr lang="sv-SE" sz="2000" dirty="0"/>
              <a:t>(Gav 3475kr förra året)</a:t>
            </a:r>
          </a:p>
          <a:p>
            <a:pPr marL="0" indent="0">
              <a:buNone/>
            </a:pPr>
            <a:r>
              <a:rPr lang="sv-SE" dirty="0">
                <a:solidFill>
                  <a:prstClr val="black"/>
                </a:solidFill>
              </a:rPr>
              <a:t>-  Annat?</a:t>
            </a:r>
            <a:endParaRPr lang="sv-SE" sz="2000" dirty="0"/>
          </a:p>
          <a:p>
            <a:r>
              <a:rPr lang="sv-SE" dirty="0"/>
              <a:t>Timbank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992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sv-SE" dirty="0"/>
              <a:t>Arbetsinsatser för PIF:</a:t>
            </a:r>
          </a:p>
          <a:p>
            <a:pPr marL="0" indent="0">
              <a:buNone/>
            </a:pPr>
            <a:r>
              <a:rPr lang="sv-SE" dirty="0"/>
              <a:t>- Sälja Dreamstar rabatthäften</a:t>
            </a:r>
          </a:p>
          <a:p>
            <a:pPr marL="0" indent="0">
              <a:buNone/>
            </a:pPr>
            <a:r>
              <a:rPr lang="sv-SE" dirty="0"/>
              <a:t>- PSG, 1-2 pass/barn</a:t>
            </a:r>
          </a:p>
          <a:p>
            <a:pPr marL="0" indent="0">
              <a:buNone/>
            </a:pPr>
            <a:r>
              <a:rPr lang="sv-SE" dirty="0"/>
              <a:t>- Parkering/kiosk på 1-2 Dammatcher</a:t>
            </a:r>
          </a:p>
          <a:p>
            <a:pPr marL="0" indent="0">
              <a:buNone/>
            </a:pPr>
            <a:r>
              <a:rPr lang="sv-SE" dirty="0"/>
              <a:t>- Kioskpass </a:t>
            </a:r>
            <a:r>
              <a:rPr lang="sv-SE" dirty="0" err="1"/>
              <a:t>Nordlunda</a:t>
            </a:r>
            <a:r>
              <a:rPr lang="sv-SE" dirty="0"/>
              <a:t>?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943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2658" y="1772816"/>
            <a:ext cx="8229600" cy="4857403"/>
          </a:xfrm>
        </p:spPr>
        <p:txBody>
          <a:bodyPr>
            <a:normAutofit lnSpcReduction="10000"/>
          </a:bodyPr>
          <a:lstStyle/>
          <a:p>
            <a:endParaRPr lang="sv-SE" sz="1600" dirty="0"/>
          </a:p>
          <a:p>
            <a:r>
              <a:rPr lang="sv-SE" b="1" dirty="0"/>
              <a:t>”Så många som möjligt, så länge som möjligt, i så bra verksamhet som möjligt” </a:t>
            </a:r>
            <a:r>
              <a:rPr lang="sv-SE" dirty="0"/>
              <a:t>Sisu, RF, </a:t>
            </a:r>
            <a:r>
              <a:rPr lang="sv-SE" dirty="0" err="1"/>
              <a:t>Pitemodellen</a:t>
            </a:r>
            <a:r>
              <a:rPr lang="sv-SE" dirty="0"/>
              <a:t>.</a:t>
            </a:r>
          </a:p>
          <a:p>
            <a:r>
              <a:rPr lang="sv-SE" dirty="0"/>
              <a:t>1 år äldre, större ”krav”</a:t>
            </a:r>
          </a:p>
          <a:p>
            <a:pPr lvl="1"/>
            <a:r>
              <a:rPr lang="sv-SE" sz="2000" dirty="0"/>
              <a:t>Komma i tid! Ombytta och klara 10 minuter innan träningen börjar.</a:t>
            </a:r>
          </a:p>
          <a:p>
            <a:pPr lvl="1"/>
            <a:r>
              <a:rPr lang="sv-SE" sz="2000" dirty="0"/>
              <a:t>Frånvaro meddelas minst 2 timmar innan träning via gästboken.</a:t>
            </a:r>
            <a:endParaRPr lang="sv-SE" dirty="0"/>
          </a:p>
          <a:p>
            <a:r>
              <a:rPr lang="sv-SE" dirty="0"/>
              <a:t>Målet är att alla spelar fotboll även 2020.</a:t>
            </a:r>
          </a:p>
          <a:p>
            <a:r>
              <a:rPr lang="sv-SE" dirty="0"/>
              <a:t>Bygga vidare på den goda stämningen laget har.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92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1200" dirty="0"/>
          </a:p>
          <a:p>
            <a:r>
              <a:rPr lang="sv-SE" dirty="0"/>
              <a:t>1 timme per träning. Samling 10 min innan</a:t>
            </a:r>
          </a:p>
          <a:p>
            <a:r>
              <a:rPr lang="sv-SE" dirty="0"/>
              <a:t>2 gånger/vecka under Maj-Augusti.</a:t>
            </a:r>
          </a:p>
          <a:p>
            <a:r>
              <a:rPr lang="sv-SE" dirty="0"/>
              <a:t>2v sommaruppehåll efter PSG.</a:t>
            </a:r>
          </a:p>
          <a:p>
            <a:r>
              <a:rPr lang="sv-SE" dirty="0"/>
              <a:t>Första träning </a:t>
            </a:r>
            <a:r>
              <a:rPr lang="sv-SE" dirty="0" err="1"/>
              <a:t>prel</a:t>
            </a:r>
            <a:r>
              <a:rPr lang="sv-SE" dirty="0"/>
              <a:t> v 17, Kick-off i samband med detta.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283952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460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r>
              <a:rPr lang="sv-SE" dirty="0"/>
              <a:t>SAIK/</a:t>
            </a:r>
            <a:r>
              <a:rPr lang="sv-SE" dirty="0" err="1"/>
              <a:t>eXamens</a:t>
            </a:r>
            <a:r>
              <a:rPr lang="sv-SE" dirty="0"/>
              <a:t> cupen</a:t>
            </a:r>
          </a:p>
          <a:p>
            <a:r>
              <a:rPr lang="sv-SE" dirty="0"/>
              <a:t>PSG 28-30/6 - Gratis</a:t>
            </a:r>
          </a:p>
          <a:p>
            <a:r>
              <a:rPr lang="sv-SE" dirty="0"/>
              <a:t>Thor Sjöbergs cup 3-4/8? - 500:- /Lag</a:t>
            </a:r>
          </a:p>
          <a:p>
            <a:pPr lvl="0"/>
            <a:r>
              <a:rPr lang="sv-SE" dirty="0" err="1">
                <a:solidFill>
                  <a:prstClr val="black"/>
                </a:solidFill>
              </a:rPr>
              <a:t>Piteligan</a:t>
            </a:r>
            <a:r>
              <a:rPr lang="sv-SE" dirty="0">
                <a:solidFill>
                  <a:prstClr val="black"/>
                </a:solidFill>
              </a:rPr>
              <a:t> 24/8 - 400:- /Lag</a:t>
            </a:r>
          </a:p>
          <a:p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349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20033</TotalTime>
  <Words>292</Words>
  <Application>Microsoft Office PowerPoint</Application>
  <PresentationFormat>Bildspel på skärmen (4:3)</PresentationFormat>
  <Paragraphs>67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Piteå IF F11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123 386 69 28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b0D3N</dc:creator>
  <cp:lastModifiedBy>Jonas</cp:lastModifiedBy>
  <cp:revision>158</cp:revision>
  <cp:lastPrinted>2014-02-26T23:29:43Z</cp:lastPrinted>
  <dcterms:created xsi:type="dcterms:W3CDTF">2014-02-26T20:19:57Z</dcterms:created>
  <dcterms:modified xsi:type="dcterms:W3CDTF">2019-03-20T20:40:57Z</dcterms:modified>
  <cp:contentStatus/>
</cp:coreProperties>
</file>